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63" r:id="rId4"/>
    <p:sldId id="262" r:id="rId5"/>
    <p:sldId id="264" r:id="rId6"/>
    <p:sldId id="259" r:id="rId7"/>
    <p:sldId id="258" r:id="rId8"/>
    <p:sldId id="265" r:id="rId9"/>
    <p:sldId id="260" r:id="rId10"/>
    <p:sldId id="267" r:id="rId11"/>
    <p:sldId id="266"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7A7BA20F-3577-4390-AF31-D46476755923}" type="datetimeFigureOut">
              <a:rPr lang="nl-NL" smtClean="0"/>
              <a:t>10-12-2018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3684356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A7BA20F-3577-4390-AF31-D46476755923}" type="datetimeFigureOut">
              <a:rPr lang="nl-NL" smtClean="0"/>
              <a:t>10-12-2018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1430802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A7BA20F-3577-4390-AF31-D46476755923}" type="datetimeFigureOut">
              <a:rPr lang="nl-NL" smtClean="0"/>
              <a:t>10-12-2018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EAEDC9-6AE0-4D25-9249-6EB0D0F961DC}"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26417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A7BA20F-3577-4390-AF31-D46476755923}" type="datetimeFigureOut">
              <a:rPr lang="nl-NL" smtClean="0"/>
              <a:t>10-12-2018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2504914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A7BA20F-3577-4390-AF31-D46476755923}" type="datetimeFigureOut">
              <a:rPr lang="nl-NL" smtClean="0"/>
              <a:t>10-12-2018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EAEDC9-6AE0-4D25-9249-6EB0D0F961DC}"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6396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A7BA20F-3577-4390-AF31-D46476755923}" type="datetimeFigureOut">
              <a:rPr lang="nl-NL" smtClean="0"/>
              <a:t>10-12-2018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26849258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A7BA20F-3577-4390-AF31-D46476755923}" type="datetimeFigureOut">
              <a:rPr lang="nl-NL" smtClean="0"/>
              <a:t>10-12-2018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19666776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A7BA20F-3577-4390-AF31-D46476755923}" type="datetimeFigureOut">
              <a:rPr lang="nl-NL" smtClean="0"/>
              <a:t>10-12-2018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843555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A7BA20F-3577-4390-AF31-D46476755923}" type="datetimeFigureOut">
              <a:rPr lang="nl-NL" smtClean="0"/>
              <a:t>10-12-2018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2900728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A7BA20F-3577-4390-AF31-D46476755923}" type="datetimeFigureOut">
              <a:rPr lang="nl-NL" smtClean="0"/>
              <a:t>10-12-2018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3967756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7A7BA20F-3577-4390-AF31-D46476755923}" type="datetimeFigureOut">
              <a:rPr lang="nl-NL" smtClean="0"/>
              <a:t>10-12-2018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3337028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7A7BA20F-3577-4390-AF31-D46476755923}" type="datetimeFigureOut">
              <a:rPr lang="nl-NL" smtClean="0"/>
              <a:t>10-12-2018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98927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7A7BA20F-3577-4390-AF31-D46476755923}" type="datetimeFigureOut">
              <a:rPr lang="nl-NL" smtClean="0"/>
              <a:t>10-12-2018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2861761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BA20F-3577-4390-AF31-D46476755923}" type="datetimeFigureOut">
              <a:rPr lang="nl-NL" smtClean="0"/>
              <a:t>10-12-2018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1679714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7A7BA20F-3577-4390-AF31-D46476755923}" type="datetimeFigureOut">
              <a:rPr lang="nl-NL" smtClean="0"/>
              <a:t>10-12-2018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1067540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7A7BA20F-3577-4390-AF31-D46476755923}" type="datetimeFigureOut">
              <a:rPr lang="nl-NL" smtClean="0"/>
              <a:t>10-12-2018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3EAEDC9-6AE0-4D25-9249-6EB0D0F961DC}" type="slidenum">
              <a:rPr lang="nl-NL" smtClean="0"/>
              <a:t>‹nr.›</a:t>
            </a:fld>
            <a:endParaRPr lang="nl-NL"/>
          </a:p>
        </p:txBody>
      </p:sp>
    </p:spTree>
    <p:extLst>
      <p:ext uri="{BB962C8B-B14F-4D97-AF65-F5344CB8AC3E}">
        <p14:creationId xmlns:p14="http://schemas.microsoft.com/office/powerpoint/2010/main" val="680426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A7BA20F-3577-4390-AF31-D46476755923}" type="datetimeFigureOut">
              <a:rPr lang="nl-NL" smtClean="0"/>
              <a:t>10-12-2018</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3EAEDC9-6AE0-4D25-9249-6EB0D0F961DC}" type="slidenum">
              <a:rPr lang="nl-NL" smtClean="0"/>
              <a:t>‹nr.›</a:t>
            </a:fld>
            <a:endParaRPr lang="nl-NL"/>
          </a:p>
        </p:txBody>
      </p:sp>
    </p:spTree>
    <p:extLst>
      <p:ext uri="{BB962C8B-B14F-4D97-AF65-F5344CB8AC3E}">
        <p14:creationId xmlns:p14="http://schemas.microsoft.com/office/powerpoint/2010/main" val="861663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VaUruSFyB8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qNIU94QN0U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aPs33dGYdKA" TargetMode="External"/><Relationship Id="rId2" Type="http://schemas.openxmlformats.org/officeDocument/2006/relationships/hyperlink" Target="https://www.youtube.com/watch?v=cRdQKpsT2gQ" TargetMode="External"/><Relationship Id="rId1" Type="http://schemas.openxmlformats.org/officeDocument/2006/relationships/slideLayout" Target="../slideLayouts/slideLayout2.xml"/><Relationship Id="rId6" Type="http://schemas.openxmlformats.org/officeDocument/2006/relationships/hyperlink" Target="https://www.youtube.com/watch?v=H1K1wQxsSGw" TargetMode="External"/><Relationship Id="rId5" Type="http://schemas.openxmlformats.org/officeDocument/2006/relationships/hyperlink" Target="https://www.youtube.com/watch?v=a0G4SXfvAb8" TargetMode="External"/><Relationship Id="rId4" Type="http://schemas.openxmlformats.org/officeDocument/2006/relationships/hyperlink" Target="https://www.youtube.com/watch?v=VvnQylHKk7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CxpIxnrV2Xg" TargetMode="External"/><Relationship Id="rId2" Type="http://schemas.openxmlformats.org/officeDocument/2006/relationships/hyperlink" Target="https://www.youtube.com/watch?v=Bp4KY6lX68Q" TargetMode="External"/><Relationship Id="rId1" Type="http://schemas.openxmlformats.org/officeDocument/2006/relationships/slideLayout" Target="../slideLayouts/slideLayout2.xml"/><Relationship Id="rId4" Type="http://schemas.openxmlformats.org/officeDocument/2006/relationships/hyperlink" Target="https://www.youtube.com/watch?v=eKb3hL8M7j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nYb0t1QVHaw" TargetMode="External"/><Relationship Id="rId2" Type="http://schemas.openxmlformats.org/officeDocument/2006/relationships/hyperlink" Target="https://www.youtube.com/watch?v=WoiZ_wKCZXU" TargetMode="External"/><Relationship Id="rId1" Type="http://schemas.openxmlformats.org/officeDocument/2006/relationships/slideLayout" Target="../slideLayouts/slideLayout2.xml"/><Relationship Id="rId4" Type="http://schemas.openxmlformats.org/officeDocument/2006/relationships/hyperlink" Target="https://www.youtube.com/watch?v=OivH0IlOLX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np5-3UY1hSE" TargetMode="External"/><Relationship Id="rId2" Type="http://schemas.openxmlformats.org/officeDocument/2006/relationships/hyperlink" Target="https://www.youtube.com/watch?v=_aqR-FYUlt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_p8AENeh9T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Exterieurverzorging hond: vachtverzorging</a:t>
            </a:r>
            <a:endParaRPr lang="nl-NL" dirty="0"/>
          </a:p>
        </p:txBody>
      </p:sp>
      <p:sp>
        <p:nvSpPr>
          <p:cNvPr id="3" name="Ondertitel 2"/>
          <p:cNvSpPr>
            <a:spLocks noGrp="1"/>
          </p:cNvSpPr>
          <p:nvPr>
            <p:ph type="subTitle" idx="1"/>
          </p:nvPr>
        </p:nvSpPr>
        <p:spPr/>
        <p:txBody>
          <a:bodyPr/>
          <a:lstStyle/>
          <a:p>
            <a:r>
              <a:rPr lang="nl-NL" dirty="0" smtClean="0"/>
              <a:t>Exterieurverzorging, EX.1M</a:t>
            </a:r>
          </a:p>
          <a:p>
            <a:r>
              <a:rPr lang="nl-NL" dirty="0" smtClean="0"/>
              <a:t>Schooljaar 2018-2019</a:t>
            </a:r>
            <a:endParaRPr lang="nl-NL" dirty="0"/>
          </a:p>
        </p:txBody>
      </p:sp>
    </p:spTree>
    <p:extLst>
      <p:ext uri="{BB962C8B-B14F-4D97-AF65-F5344CB8AC3E}">
        <p14:creationId xmlns:p14="http://schemas.microsoft.com/office/powerpoint/2010/main" val="3769589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kroesharige vacht</a:t>
            </a:r>
            <a:endParaRPr lang="nl-NL" dirty="0"/>
          </a:p>
        </p:txBody>
      </p:sp>
      <p:sp>
        <p:nvSpPr>
          <p:cNvPr id="3" name="Tijdelijke aanduiding voor inhoud 2"/>
          <p:cNvSpPr>
            <a:spLocks noGrp="1"/>
          </p:cNvSpPr>
          <p:nvPr>
            <p:ph idx="1"/>
          </p:nvPr>
        </p:nvSpPr>
        <p:spPr/>
        <p:txBody>
          <a:bodyPr>
            <a:normAutofit/>
          </a:bodyPr>
          <a:lstStyle/>
          <a:p>
            <a:pPr marL="0" indent="0">
              <a:buNone/>
            </a:pPr>
            <a:endParaRPr lang="nl-NL" b="1" dirty="0" smtClean="0"/>
          </a:p>
          <a:p>
            <a:r>
              <a:rPr lang="nl-NL" b="1" dirty="0">
                <a:hlinkClick r:id="rId2"/>
              </a:rPr>
              <a:t>Vachtverzorging van honden met krul- of </a:t>
            </a:r>
            <a:r>
              <a:rPr lang="nl-NL" b="1" dirty="0" smtClean="0">
                <a:hlinkClick r:id="rId2"/>
              </a:rPr>
              <a:t>kroeshaar</a:t>
            </a:r>
            <a:endParaRPr lang="nl-NL" b="1" dirty="0" smtClean="0"/>
          </a:p>
          <a:p>
            <a:endParaRPr lang="nl-NL" b="1" dirty="0"/>
          </a:p>
          <a:p>
            <a:pPr marL="0" indent="0">
              <a:buNone/>
            </a:pPr>
            <a:endParaRPr lang="nl-NL" b="1" dirty="0" smtClean="0"/>
          </a:p>
        </p:txBody>
      </p:sp>
    </p:spTree>
    <p:extLst>
      <p:ext uri="{BB962C8B-B14F-4D97-AF65-F5344CB8AC3E}">
        <p14:creationId xmlns:p14="http://schemas.microsoft.com/office/powerpoint/2010/main" val="3433050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kortharige vacht</a:t>
            </a:r>
            <a:endParaRPr lang="nl-NL" dirty="0"/>
          </a:p>
        </p:txBody>
      </p:sp>
      <p:sp>
        <p:nvSpPr>
          <p:cNvPr id="3" name="Tijdelijke aanduiding voor inhoud 2"/>
          <p:cNvSpPr>
            <a:spLocks noGrp="1"/>
          </p:cNvSpPr>
          <p:nvPr>
            <p:ph idx="1"/>
          </p:nvPr>
        </p:nvSpPr>
        <p:spPr/>
        <p:txBody>
          <a:bodyPr>
            <a:normAutofit/>
          </a:bodyPr>
          <a:lstStyle/>
          <a:p>
            <a:pPr marL="0" indent="0">
              <a:buNone/>
            </a:pPr>
            <a:endParaRPr lang="nl-NL" b="1" dirty="0" smtClean="0"/>
          </a:p>
          <a:p>
            <a:r>
              <a:rPr lang="nl-NL" b="1" dirty="0" smtClean="0">
                <a:hlinkClick r:id="rId2"/>
              </a:rPr>
              <a:t>Vachtverzorging van honden met een korte vacht</a:t>
            </a:r>
            <a:endParaRPr lang="nl-NL" b="1" dirty="0" smtClean="0"/>
          </a:p>
        </p:txBody>
      </p:sp>
    </p:spTree>
    <p:extLst>
      <p:ext uri="{BB962C8B-B14F-4D97-AF65-F5344CB8AC3E}">
        <p14:creationId xmlns:p14="http://schemas.microsoft.com/office/powerpoint/2010/main" val="414733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viltharige vacht</a:t>
            </a:r>
            <a:endParaRPr lang="nl-NL" dirty="0"/>
          </a:p>
        </p:txBody>
      </p:sp>
      <p:sp>
        <p:nvSpPr>
          <p:cNvPr id="3" name="Tijdelijke aanduiding voor inhoud 2"/>
          <p:cNvSpPr>
            <a:spLocks noGrp="1"/>
          </p:cNvSpPr>
          <p:nvPr>
            <p:ph idx="1"/>
          </p:nvPr>
        </p:nvSpPr>
        <p:spPr/>
        <p:txBody>
          <a:bodyPr/>
          <a:lstStyle/>
          <a:p>
            <a:r>
              <a:rPr lang="nl-NL" dirty="0" smtClean="0">
                <a:hlinkClick r:id="rId2"/>
              </a:rPr>
              <a:t>De verzorging van een </a:t>
            </a:r>
            <a:r>
              <a:rPr lang="nl-NL" dirty="0" err="1" smtClean="0">
                <a:hlinkClick r:id="rId2"/>
              </a:rPr>
              <a:t>puli</a:t>
            </a:r>
            <a:r>
              <a:rPr lang="nl-NL" dirty="0" smtClean="0">
                <a:hlinkClick r:id="rId2"/>
              </a:rPr>
              <a:t>-vacht, deel 1</a:t>
            </a:r>
            <a:endParaRPr lang="nl-NL" dirty="0" smtClean="0"/>
          </a:p>
          <a:p>
            <a:r>
              <a:rPr lang="nl-NL" dirty="0" smtClean="0">
                <a:hlinkClick r:id="rId3"/>
              </a:rPr>
              <a:t>De verzorging van een </a:t>
            </a:r>
            <a:r>
              <a:rPr lang="nl-NL" dirty="0" err="1" smtClean="0">
                <a:hlinkClick r:id="rId3"/>
              </a:rPr>
              <a:t>puli</a:t>
            </a:r>
            <a:r>
              <a:rPr lang="nl-NL" dirty="0" smtClean="0">
                <a:hlinkClick r:id="rId3"/>
              </a:rPr>
              <a:t>-vacht, deel 2</a:t>
            </a:r>
            <a:endParaRPr lang="nl-NL" dirty="0" smtClean="0"/>
          </a:p>
          <a:p>
            <a:r>
              <a:rPr lang="nl-NL" dirty="0" smtClean="0">
                <a:hlinkClick r:id="rId4"/>
              </a:rPr>
              <a:t>De verzorging van een </a:t>
            </a:r>
            <a:r>
              <a:rPr lang="nl-NL" dirty="0" err="1" smtClean="0">
                <a:hlinkClick r:id="rId4"/>
              </a:rPr>
              <a:t>puli</a:t>
            </a:r>
            <a:r>
              <a:rPr lang="nl-NL" dirty="0" smtClean="0">
                <a:hlinkClick r:id="rId4"/>
              </a:rPr>
              <a:t>-vacht, deel 3</a:t>
            </a:r>
            <a:endParaRPr lang="nl-NL" dirty="0" smtClean="0"/>
          </a:p>
          <a:p>
            <a:r>
              <a:rPr lang="nl-NL" dirty="0" err="1" smtClean="0">
                <a:hlinkClick r:id="rId5"/>
              </a:rPr>
              <a:t>Puli</a:t>
            </a:r>
            <a:r>
              <a:rPr lang="nl-NL" dirty="0" smtClean="0">
                <a:hlinkClick r:id="rId5"/>
              </a:rPr>
              <a:t>, scheuren van de koorden</a:t>
            </a:r>
            <a:endParaRPr lang="nl-NL" dirty="0" smtClean="0"/>
          </a:p>
          <a:p>
            <a:r>
              <a:rPr lang="nl-NL" dirty="0" err="1" smtClean="0">
                <a:hlinkClick r:id="rId6"/>
              </a:rPr>
              <a:t>Komondor</a:t>
            </a:r>
            <a:r>
              <a:rPr lang="nl-NL" dirty="0" smtClean="0">
                <a:hlinkClick r:id="rId6"/>
              </a:rPr>
              <a:t>, scheuren van de koorden</a:t>
            </a:r>
            <a:endParaRPr lang="nl-NL" dirty="0" smtClean="0"/>
          </a:p>
          <a:p>
            <a:endParaRPr lang="nl-NL" dirty="0" smtClean="0"/>
          </a:p>
          <a:p>
            <a:endParaRPr lang="nl-NL" dirty="0"/>
          </a:p>
        </p:txBody>
      </p:sp>
    </p:spTree>
    <p:extLst>
      <p:ext uri="{BB962C8B-B14F-4D97-AF65-F5344CB8AC3E}">
        <p14:creationId xmlns:p14="http://schemas.microsoft.com/office/powerpoint/2010/main" val="379641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vachtverzorging</a:t>
            </a:r>
            <a:endParaRPr lang="nl-NL" dirty="0"/>
          </a:p>
        </p:txBody>
      </p:sp>
      <p:sp>
        <p:nvSpPr>
          <p:cNvPr id="3" name="Tijdelijke aanduiding voor inhoud 2"/>
          <p:cNvSpPr>
            <a:spLocks noGrp="1"/>
          </p:cNvSpPr>
          <p:nvPr>
            <p:ph idx="1"/>
          </p:nvPr>
        </p:nvSpPr>
        <p:spPr/>
        <p:txBody>
          <a:bodyPr/>
          <a:lstStyle/>
          <a:p>
            <a:r>
              <a:rPr lang="nl-NL" dirty="0" smtClean="0"/>
              <a:t>Op de volgende dia’s vind je afbeeldingen van honden met verschillende vachttypen. </a:t>
            </a:r>
          </a:p>
          <a:p>
            <a:r>
              <a:rPr lang="nl-NL" dirty="0" smtClean="0"/>
              <a:t>Geef bij iedere afbeelding de juiste naam van het ras en vachttype </a:t>
            </a:r>
          </a:p>
          <a:p>
            <a:r>
              <a:rPr lang="nl-NL" dirty="0" smtClean="0"/>
              <a:t>Beschrijf vervolgens de juiste vachtverzorging, incl. de te gebruiken materialen (welke borstels, kammen, enz.)</a:t>
            </a:r>
            <a:endParaRPr lang="nl-NL" dirty="0"/>
          </a:p>
        </p:txBody>
      </p:sp>
    </p:spTree>
    <p:extLst>
      <p:ext uri="{BB962C8B-B14F-4D97-AF65-F5344CB8AC3E}">
        <p14:creationId xmlns:p14="http://schemas.microsoft.com/office/powerpoint/2010/main" val="2810830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Afbeeldingen van honden voor de opdracht</a:t>
            </a:r>
            <a:endParaRPr lang="nl-NL" dirty="0"/>
          </a:p>
        </p:txBody>
      </p:sp>
      <p:pic>
        <p:nvPicPr>
          <p:cNvPr id="4" name="Afbeelding 3"/>
          <p:cNvPicPr>
            <a:picLocks noChangeAspect="1"/>
          </p:cNvPicPr>
          <p:nvPr/>
        </p:nvPicPr>
        <p:blipFill>
          <a:blip r:embed="rId2"/>
          <a:stretch>
            <a:fillRect/>
          </a:stretch>
        </p:blipFill>
        <p:spPr>
          <a:xfrm>
            <a:off x="677335" y="1930401"/>
            <a:ext cx="2124704" cy="1439818"/>
          </a:xfrm>
          <a:prstGeom prst="rect">
            <a:avLst/>
          </a:prstGeom>
        </p:spPr>
      </p:pic>
      <p:pic>
        <p:nvPicPr>
          <p:cNvPr id="5" name="Afbeelding 4"/>
          <p:cNvPicPr>
            <a:picLocks noChangeAspect="1"/>
          </p:cNvPicPr>
          <p:nvPr/>
        </p:nvPicPr>
        <p:blipFill>
          <a:blip r:embed="rId3"/>
          <a:stretch>
            <a:fillRect/>
          </a:stretch>
        </p:blipFill>
        <p:spPr>
          <a:xfrm>
            <a:off x="3181703" y="1851067"/>
            <a:ext cx="2019565" cy="1554118"/>
          </a:xfrm>
          <a:prstGeom prst="rect">
            <a:avLst/>
          </a:prstGeom>
        </p:spPr>
      </p:pic>
      <p:pic>
        <p:nvPicPr>
          <p:cNvPr id="6" name="Afbeelding 5"/>
          <p:cNvPicPr>
            <a:picLocks noChangeAspect="1"/>
          </p:cNvPicPr>
          <p:nvPr/>
        </p:nvPicPr>
        <p:blipFill>
          <a:blip r:embed="rId4"/>
          <a:stretch>
            <a:fillRect/>
          </a:stretch>
        </p:blipFill>
        <p:spPr>
          <a:xfrm>
            <a:off x="5639684" y="1925701"/>
            <a:ext cx="1572690" cy="1484184"/>
          </a:xfrm>
          <a:prstGeom prst="rect">
            <a:avLst/>
          </a:prstGeom>
        </p:spPr>
      </p:pic>
      <p:pic>
        <p:nvPicPr>
          <p:cNvPr id="7" name="Afbeelding 6"/>
          <p:cNvPicPr>
            <a:picLocks noChangeAspect="1"/>
          </p:cNvPicPr>
          <p:nvPr/>
        </p:nvPicPr>
        <p:blipFill>
          <a:blip r:embed="rId5"/>
          <a:stretch>
            <a:fillRect/>
          </a:stretch>
        </p:blipFill>
        <p:spPr>
          <a:xfrm>
            <a:off x="677335" y="3846552"/>
            <a:ext cx="2639554" cy="1483094"/>
          </a:xfrm>
          <a:prstGeom prst="rect">
            <a:avLst/>
          </a:prstGeom>
        </p:spPr>
      </p:pic>
      <p:pic>
        <p:nvPicPr>
          <p:cNvPr id="8" name="Afbeelding 7"/>
          <p:cNvPicPr>
            <a:picLocks noChangeAspect="1"/>
          </p:cNvPicPr>
          <p:nvPr/>
        </p:nvPicPr>
        <p:blipFill>
          <a:blip r:embed="rId6"/>
          <a:stretch>
            <a:fillRect/>
          </a:stretch>
        </p:blipFill>
        <p:spPr>
          <a:xfrm>
            <a:off x="3521338" y="3707002"/>
            <a:ext cx="2242100" cy="1492015"/>
          </a:xfrm>
          <a:prstGeom prst="rect">
            <a:avLst/>
          </a:prstGeom>
        </p:spPr>
      </p:pic>
      <p:pic>
        <p:nvPicPr>
          <p:cNvPr id="9" name="Afbeelding 8"/>
          <p:cNvPicPr>
            <a:picLocks noChangeAspect="1"/>
          </p:cNvPicPr>
          <p:nvPr/>
        </p:nvPicPr>
        <p:blipFill>
          <a:blip r:embed="rId7"/>
          <a:stretch>
            <a:fillRect/>
          </a:stretch>
        </p:blipFill>
        <p:spPr>
          <a:xfrm>
            <a:off x="7506983" y="1930400"/>
            <a:ext cx="2097012" cy="1489982"/>
          </a:xfrm>
          <a:prstGeom prst="rect">
            <a:avLst/>
          </a:prstGeom>
        </p:spPr>
      </p:pic>
      <p:pic>
        <p:nvPicPr>
          <p:cNvPr id="10" name="Afbeelding 9"/>
          <p:cNvPicPr>
            <a:picLocks noChangeAspect="1"/>
          </p:cNvPicPr>
          <p:nvPr/>
        </p:nvPicPr>
        <p:blipFill>
          <a:blip r:embed="rId8"/>
          <a:stretch>
            <a:fillRect/>
          </a:stretch>
        </p:blipFill>
        <p:spPr>
          <a:xfrm>
            <a:off x="6251034" y="3579179"/>
            <a:ext cx="1762986" cy="1619838"/>
          </a:xfrm>
          <a:prstGeom prst="rect">
            <a:avLst/>
          </a:prstGeom>
        </p:spPr>
      </p:pic>
      <p:pic>
        <p:nvPicPr>
          <p:cNvPr id="11" name="Afbeelding 10"/>
          <p:cNvPicPr>
            <a:picLocks noChangeAspect="1"/>
          </p:cNvPicPr>
          <p:nvPr/>
        </p:nvPicPr>
        <p:blipFill>
          <a:blip r:embed="rId9"/>
          <a:stretch>
            <a:fillRect/>
          </a:stretch>
        </p:blipFill>
        <p:spPr>
          <a:xfrm>
            <a:off x="1333027" y="5442700"/>
            <a:ext cx="1983862" cy="1320170"/>
          </a:xfrm>
          <a:prstGeom prst="rect">
            <a:avLst/>
          </a:prstGeom>
        </p:spPr>
      </p:pic>
      <p:pic>
        <p:nvPicPr>
          <p:cNvPr id="12" name="Afbeelding 11"/>
          <p:cNvPicPr>
            <a:picLocks noChangeAspect="1"/>
          </p:cNvPicPr>
          <p:nvPr/>
        </p:nvPicPr>
        <p:blipFill>
          <a:blip r:embed="rId10"/>
          <a:stretch>
            <a:fillRect/>
          </a:stretch>
        </p:blipFill>
        <p:spPr>
          <a:xfrm>
            <a:off x="6251033" y="5368311"/>
            <a:ext cx="2148977" cy="1542328"/>
          </a:xfrm>
          <a:prstGeom prst="rect">
            <a:avLst/>
          </a:prstGeom>
        </p:spPr>
      </p:pic>
      <p:pic>
        <p:nvPicPr>
          <p:cNvPr id="13" name="Afbeelding 12"/>
          <p:cNvPicPr>
            <a:picLocks noChangeAspect="1"/>
          </p:cNvPicPr>
          <p:nvPr/>
        </p:nvPicPr>
        <p:blipFill>
          <a:blip r:embed="rId11"/>
          <a:stretch>
            <a:fillRect/>
          </a:stretch>
        </p:blipFill>
        <p:spPr>
          <a:xfrm>
            <a:off x="3782937" y="5377210"/>
            <a:ext cx="1716526" cy="1386953"/>
          </a:xfrm>
          <a:prstGeom prst="rect">
            <a:avLst/>
          </a:prstGeom>
        </p:spPr>
      </p:pic>
    </p:spTree>
    <p:extLst>
      <p:ext uri="{BB962C8B-B14F-4D97-AF65-F5344CB8AC3E}">
        <p14:creationId xmlns:p14="http://schemas.microsoft.com/office/powerpoint/2010/main" val="3567550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 nu </a:t>
            </a:r>
            <a:r>
              <a:rPr lang="nl-NL" smtClean="0"/>
              <a:t>de praktijk!</a:t>
            </a:r>
            <a:endParaRPr lang="nl-NL" dirty="0"/>
          </a:p>
        </p:txBody>
      </p:sp>
      <p:sp>
        <p:nvSpPr>
          <p:cNvPr id="3" name="Tijdelijke aanduiding voor inhoud 2"/>
          <p:cNvSpPr>
            <a:spLocks noGrp="1"/>
          </p:cNvSpPr>
          <p:nvPr>
            <p:ph idx="1"/>
          </p:nvPr>
        </p:nvSpPr>
        <p:spPr/>
        <p:txBody>
          <a:bodyPr/>
          <a:lstStyle/>
          <a:p>
            <a:r>
              <a:rPr lang="nl-NL" dirty="0" smtClean="0"/>
              <a:t>Welke honden?</a:t>
            </a:r>
          </a:p>
          <a:p>
            <a:r>
              <a:rPr lang="nl-NL" dirty="0" smtClean="0"/>
              <a:t>Wie?</a:t>
            </a:r>
          </a:p>
          <a:p>
            <a:r>
              <a:rPr lang="nl-NL" dirty="0" smtClean="0"/>
              <a:t>Hoe?</a:t>
            </a:r>
            <a:endParaRPr lang="nl-NL" dirty="0"/>
          </a:p>
        </p:txBody>
      </p:sp>
    </p:spTree>
    <p:extLst>
      <p:ext uri="{BB962C8B-B14F-4D97-AF65-F5344CB8AC3E}">
        <p14:creationId xmlns:p14="http://schemas.microsoft.com/office/powerpoint/2010/main" val="3964864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Verzorging afhankelijk van vachttype</a:t>
            </a:r>
            <a:endParaRPr lang="nl-NL" dirty="0"/>
          </a:p>
        </p:txBody>
      </p:sp>
      <p:sp>
        <p:nvSpPr>
          <p:cNvPr id="3" name="Tijdelijke aanduiding voor inhoud 2"/>
          <p:cNvSpPr>
            <a:spLocks noGrp="1"/>
          </p:cNvSpPr>
          <p:nvPr>
            <p:ph idx="1"/>
          </p:nvPr>
        </p:nvSpPr>
        <p:spPr/>
        <p:txBody>
          <a:bodyPr/>
          <a:lstStyle/>
          <a:p>
            <a:r>
              <a:rPr lang="nl-NL" dirty="0" smtClean="0"/>
              <a:t>Zie blz. 32 t/m 36 “Diergezondheid bij gezelschapsdieren”</a:t>
            </a:r>
          </a:p>
          <a:p>
            <a:r>
              <a:rPr lang="nl-NL" dirty="0" smtClean="0"/>
              <a:t>Eigenaar/verzorger: borstelen, kammen, wassen, knippen voetzooltjes, haren op onhandige plekken, scheren</a:t>
            </a:r>
          </a:p>
          <a:p>
            <a:pPr marL="0" indent="0">
              <a:buNone/>
            </a:pPr>
            <a:endParaRPr lang="nl-NL" dirty="0"/>
          </a:p>
        </p:txBody>
      </p:sp>
    </p:spTree>
    <p:extLst>
      <p:ext uri="{BB962C8B-B14F-4D97-AF65-F5344CB8AC3E}">
        <p14:creationId xmlns:p14="http://schemas.microsoft.com/office/powerpoint/2010/main" val="301469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Borstelen en kammen</a:t>
            </a:r>
            <a:endParaRPr lang="nl-NL" dirty="0"/>
          </a:p>
        </p:txBody>
      </p:sp>
      <p:sp>
        <p:nvSpPr>
          <p:cNvPr id="3" name="Tijdelijke aanduiding voor inhoud 2"/>
          <p:cNvSpPr>
            <a:spLocks noGrp="1"/>
          </p:cNvSpPr>
          <p:nvPr>
            <p:ph idx="1"/>
          </p:nvPr>
        </p:nvSpPr>
        <p:spPr/>
        <p:txBody>
          <a:bodyPr/>
          <a:lstStyle/>
          <a:p>
            <a:r>
              <a:rPr lang="nl-NL" dirty="0" smtClean="0"/>
              <a:t>Zie blz. 32 t/m 36 “Diergezondheid bij gezelschapsdieren”</a:t>
            </a:r>
          </a:p>
          <a:p>
            <a:r>
              <a:rPr lang="nl-NL" dirty="0" smtClean="0"/>
              <a:t>En de folder “Zo borstel ik mijn hond” op de Magister-ELO (onder Exterieurverzorging)</a:t>
            </a:r>
            <a:endParaRPr lang="nl-NL" dirty="0"/>
          </a:p>
        </p:txBody>
      </p:sp>
    </p:spTree>
    <p:extLst>
      <p:ext uri="{BB962C8B-B14F-4D97-AF65-F5344CB8AC3E}">
        <p14:creationId xmlns:p14="http://schemas.microsoft.com/office/powerpoint/2010/main" val="3538807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Wassen</a:t>
            </a:r>
            <a:endParaRPr lang="nl-NL" dirty="0"/>
          </a:p>
        </p:txBody>
      </p:sp>
      <p:sp>
        <p:nvSpPr>
          <p:cNvPr id="3" name="Tijdelijke aanduiding voor inhoud 2"/>
          <p:cNvSpPr>
            <a:spLocks noGrp="1"/>
          </p:cNvSpPr>
          <p:nvPr>
            <p:ph idx="1"/>
          </p:nvPr>
        </p:nvSpPr>
        <p:spPr/>
        <p:txBody>
          <a:bodyPr/>
          <a:lstStyle/>
          <a:p>
            <a:r>
              <a:rPr lang="nl-NL" dirty="0" smtClean="0"/>
              <a:t>Wassen en drogen: beter dan kammen/borstelen?</a:t>
            </a:r>
            <a:endParaRPr lang="nl-NL" dirty="0"/>
          </a:p>
        </p:txBody>
      </p:sp>
    </p:spTree>
    <p:extLst>
      <p:ext uri="{BB962C8B-B14F-4D97-AF65-F5344CB8AC3E}">
        <p14:creationId xmlns:p14="http://schemas.microsoft.com/office/powerpoint/2010/main" val="1560294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Knippen &amp; scheren</a:t>
            </a:r>
            <a:endParaRPr lang="nl-NL" dirty="0"/>
          </a:p>
        </p:txBody>
      </p:sp>
      <p:sp>
        <p:nvSpPr>
          <p:cNvPr id="3" name="Tijdelijke aanduiding voor inhoud 2"/>
          <p:cNvSpPr>
            <a:spLocks noGrp="1"/>
          </p:cNvSpPr>
          <p:nvPr>
            <p:ph idx="1"/>
          </p:nvPr>
        </p:nvSpPr>
        <p:spPr/>
        <p:txBody>
          <a:bodyPr/>
          <a:lstStyle/>
          <a:p>
            <a:r>
              <a:rPr lang="nl-NL" dirty="0" smtClean="0"/>
              <a:t>Zie blz. 36 “Diergezondheid bij gezelschapsdieren”</a:t>
            </a:r>
          </a:p>
          <a:p>
            <a:r>
              <a:rPr lang="nl-NL" dirty="0" smtClean="0"/>
              <a:t>Uit hygiënisch oogpunt kan te lang haar rondom geslachtsdelen, anus, bek en ogen worden weggeknipt</a:t>
            </a:r>
          </a:p>
          <a:p>
            <a:r>
              <a:rPr lang="nl-NL" dirty="0" smtClean="0"/>
              <a:t>Bij kleine honden kan om vervuiling en klitvorming te voorkomen lang haar aan de buik, in de liezen en aan de binnenkant en onderkant van de poten ook kort worden geknipt.</a:t>
            </a:r>
          </a:p>
          <a:p>
            <a:r>
              <a:rPr lang="nl-NL" dirty="0" smtClean="0"/>
              <a:t>Het is gebruikelijk om ook de haren rondom en tussen de voetzooltjes weg te knippen</a:t>
            </a:r>
          </a:p>
          <a:p>
            <a:r>
              <a:rPr lang="nl-NL" dirty="0" smtClean="0"/>
              <a:t>Tenslotte kan de vacht in model worden geknipt en geschoren om te voldoen aan de </a:t>
            </a:r>
            <a:r>
              <a:rPr lang="nl-NL" dirty="0" err="1" smtClean="0"/>
              <a:t>rasstandaard</a:t>
            </a:r>
            <a:r>
              <a:rPr lang="nl-NL" dirty="0" smtClean="0"/>
              <a:t> (shows), uit praktisch oogpunt of omdat de eigenaar dat mooi(er) vindt.</a:t>
            </a:r>
            <a:endParaRPr lang="nl-NL" dirty="0"/>
          </a:p>
        </p:txBody>
      </p:sp>
    </p:spTree>
    <p:extLst>
      <p:ext uri="{BB962C8B-B14F-4D97-AF65-F5344CB8AC3E}">
        <p14:creationId xmlns:p14="http://schemas.microsoft.com/office/powerpoint/2010/main" val="4030682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F</a:t>
            </a:r>
            <a:r>
              <a:rPr lang="nl-NL" dirty="0" smtClean="0"/>
              <a:t>ilmpjes over vachtverzorging algemeen</a:t>
            </a:r>
            <a:endParaRPr lang="nl-NL" dirty="0"/>
          </a:p>
        </p:txBody>
      </p:sp>
      <p:sp>
        <p:nvSpPr>
          <p:cNvPr id="3" name="Tijdelijke aanduiding voor inhoud 2"/>
          <p:cNvSpPr>
            <a:spLocks noGrp="1"/>
          </p:cNvSpPr>
          <p:nvPr>
            <p:ph idx="1"/>
          </p:nvPr>
        </p:nvSpPr>
        <p:spPr/>
        <p:txBody>
          <a:bodyPr>
            <a:normAutofit/>
          </a:bodyPr>
          <a:lstStyle/>
          <a:p>
            <a:r>
              <a:rPr lang="nl-NL" dirty="0" smtClean="0">
                <a:hlinkClick r:id="rId2"/>
              </a:rPr>
              <a:t>Filmpje over het bezoeken van een trimmer met je hond</a:t>
            </a:r>
            <a:endParaRPr lang="nl-NL" dirty="0" smtClean="0"/>
          </a:p>
          <a:p>
            <a:endParaRPr lang="nl-NL" dirty="0" smtClean="0">
              <a:hlinkClick r:id="rId2"/>
            </a:endParaRPr>
          </a:p>
          <a:p>
            <a:r>
              <a:rPr lang="nl-NL" dirty="0" smtClean="0">
                <a:hlinkClick r:id="rId2"/>
              </a:rPr>
              <a:t>Filmpje over de behandeling van een </a:t>
            </a:r>
            <a:r>
              <a:rPr lang="nl-NL" dirty="0" err="1" smtClean="0">
                <a:hlinkClick r:id="rId2"/>
              </a:rPr>
              <a:t>uitwolvacht</a:t>
            </a:r>
            <a:r>
              <a:rPr lang="nl-NL" dirty="0" smtClean="0">
                <a:hlinkClick r:id="rId2"/>
              </a:rPr>
              <a:t> door een trimmer</a:t>
            </a:r>
            <a:endParaRPr lang="nl-NL" dirty="0" smtClean="0"/>
          </a:p>
          <a:p>
            <a:pPr marL="0" indent="0">
              <a:buNone/>
            </a:pPr>
            <a:endParaRPr lang="nl-NL" dirty="0" smtClean="0"/>
          </a:p>
          <a:p>
            <a:r>
              <a:rPr lang="nl-NL" dirty="0" smtClean="0">
                <a:hlinkClick r:id="rId3"/>
              </a:rPr>
              <a:t>Filmpje over wassen, drogen en </a:t>
            </a:r>
            <a:r>
              <a:rPr lang="nl-NL" dirty="0" err="1" smtClean="0">
                <a:hlinkClick r:id="rId3"/>
              </a:rPr>
              <a:t>ontklitten</a:t>
            </a:r>
            <a:r>
              <a:rPr lang="nl-NL" dirty="0" smtClean="0">
                <a:hlinkClick r:id="rId3"/>
              </a:rPr>
              <a:t> door een trimmer</a:t>
            </a:r>
            <a:endParaRPr lang="nl-NL" dirty="0" smtClean="0"/>
          </a:p>
          <a:p>
            <a:pPr marL="0" indent="0">
              <a:buNone/>
            </a:pPr>
            <a:endParaRPr lang="nl-NL" dirty="0" smtClean="0"/>
          </a:p>
          <a:p>
            <a:r>
              <a:rPr lang="nl-NL" dirty="0">
                <a:hlinkClick r:id="rId4"/>
              </a:rPr>
              <a:t>De haren tussen de voetzooltjes knippen</a:t>
            </a:r>
            <a:endParaRPr lang="nl-NL" dirty="0"/>
          </a:p>
          <a:p>
            <a:endParaRPr lang="nl-NL" dirty="0" smtClean="0"/>
          </a:p>
          <a:p>
            <a:pPr marL="0" indent="0">
              <a:buNone/>
            </a:pPr>
            <a:endParaRPr lang="nl-NL" dirty="0" smtClean="0"/>
          </a:p>
          <a:p>
            <a:endParaRPr lang="nl-NL" dirty="0"/>
          </a:p>
        </p:txBody>
      </p:sp>
    </p:spTree>
    <p:extLst>
      <p:ext uri="{BB962C8B-B14F-4D97-AF65-F5344CB8AC3E}">
        <p14:creationId xmlns:p14="http://schemas.microsoft.com/office/powerpoint/2010/main" val="2428099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stokhaarvacht</a:t>
            </a:r>
            <a:endParaRPr lang="nl-NL" dirty="0"/>
          </a:p>
        </p:txBody>
      </p:sp>
      <p:sp>
        <p:nvSpPr>
          <p:cNvPr id="3" name="Tijdelijke aanduiding voor inhoud 2"/>
          <p:cNvSpPr>
            <a:spLocks noGrp="1"/>
          </p:cNvSpPr>
          <p:nvPr>
            <p:ph idx="1"/>
          </p:nvPr>
        </p:nvSpPr>
        <p:spPr/>
        <p:txBody>
          <a:bodyPr/>
          <a:lstStyle/>
          <a:p>
            <a:r>
              <a:rPr lang="nl-NL" dirty="0" smtClean="0">
                <a:hlinkClick r:id="rId2"/>
              </a:rPr>
              <a:t>Filmpje over de vachtverzorging van een stokhaarvacht</a:t>
            </a:r>
            <a:endParaRPr lang="nl-NL" dirty="0" smtClean="0"/>
          </a:p>
          <a:p>
            <a:endParaRPr lang="nl-NL" dirty="0" smtClean="0"/>
          </a:p>
          <a:p>
            <a:r>
              <a:rPr lang="nl-NL" b="1" dirty="0">
                <a:hlinkClick r:id="rId3"/>
              </a:rPr>
              <a:t>Vachtverzorging van honden met een korte stokhaarvacht</a:t>
            </a:r>
            <a:endParaRPr lang="nl-NL" b="1" dirty="0"/>
          </a:p>
          <a:p>
            <a:endParaRPr lang="nl-NL" b="1" dirty="0"/>
          </a:p>
          <a:p>
            <a:r>
              <a:rPr lang="nl-NL" b="1" dirty="0">
                <a:hlinkClick r:id="rId4"/>
              </a:rPr>
              <a:t>Vachtverzorging van honden met een lange stokhaarvacht</a:t>
            </a:r>
            <a:endParaRPr lang="nl-NL" b="1" dirty="0"/>
          </a:p>
          <a:p>
            <a:endParaRPr lang="nl-NL" dirty="0"/>
          </a:p>
        </p:txBody>
      </p:sp>
    </p:spTree>
    <p:extLst>
      <p:ext uri="{BB962C8B-B14F-4D97-AF65-F5344CB8AC3E}">
        <p14:creationId xmlns:p14="http://schemas.microsoft.com/office/powerpoint/2010/main" val="2661257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langharige vacht</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p>
          <a:p>
            <a:r>
              <a:rPr lang="nl-NL" b="1" dirty="0">
                <a:hlinkClick r:id="rId2"/>
              </a:rPr>
              <a:t>Vachtverzorging van honden met een langharige vacht met veel </a:t>
            </a:r>
            <a:r>
              <a:rPr lang="nl-NL" b="1" dirty="0" err="1" smtClean="0">
                <a:hlinkClick r:id="rId2"/>
              </a:rPr>
              <a:t>onderwol</a:t>
            </a:r>
            <a:endParaRPr lang="nl-NL" b="1" dirty="0" smtClean="0"/>
          </a:p>
          <a:p>
            <a:pPr marL="0" indent="0">
              <a:buNone/>
            </a:pPr>
            <a:endParaRPr lang="nl-NL" b="1" dirty="0" smtClean="0"/>
          </a:p>
          <a:p>
            <a:r>
              <a:rPr lang="nl-NL" b="1" dirty="0">
                <a:hlinkClick r:id="rId3"/>
              </a:rPr>
              <a:t>Vachtverzorging van honden met een langharige vacht met weinig </a:t>
            </a:r>
            <a:r>
              <a:rPr lang="nl-NL" b="1" dirty="0" err="1">
                <a:hlinkClick r:id="rId3"/>
              </a:rPr>
              <a:t>onderwol</a:t>
            </a:r>
            <a:r>
              <a:rPr lang="nl-NL" b="1" dirty="0">
                <a:hlinkClick r:id="rId3"/>
              </a:rPr>
              <a:t> </a:t>
            </a:r>
            <a:endParaRPr lang="nl-NL" b="1" dirty="0" smtClean="0"/>
          </a:p>
          <a:p>
            <a:endParaRPr lang="nl-NL" dirty="0"/>
          </a:p>
        </p:txBody>
      </p:sp>
    </p:spTree>
    <p:extLst>
      <p:ext uri="{BB962C8B-B14F-4D97-AF65-F5344CB8AC3E}">
        <p14:creationId xmlns:p14="http://schemas.microsoft.com/office/powerpoint/2010/main" val="1508335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ruwharige vacht</a:t>
            </a:r>
            <a:endParaRPr lang="nl-NL" dirty="0"/>
          </a:p>
        </p:txBody>
      </p:sp>
      <p:sp>
        <p:nvSpPr>
          <p:cNvPr id="3" name="Tijdelijke aanduiding voor inhoud 2"/>
          <p:cNvSpPr>
            <a:spLocks noGrp="1"/>
          </p:cNvSpPr>
          <p:nvPr>
            <p:ph idx="1"/>
          </p:nvPr>
        </p:nvSpPr>
        <p:spPr/>
        <p:txBody>
          <a:bodyPr>
            <a:normAutofit/>
          </a:bodyPr>
          <a:lstStyle/>
          <a:p>
            <a:r>
              <a:rPr lang="nl-NL" b="1" dirty="0">
                <a:hlinkClick r:id="rId2"/>
              </a:rPr>
              <a:t>Vachtverzorging van honden met een ruwharige </a:t>
            </a:r>
            <a:r>
              <a:rPr lang="nl-NL" b="1" dirty="0" smtClean="0">
                <a:hlinkClick r:id="rId2"/>
              </a:rPr>
              <a:t>vacht</a:t>
            </a:r>
            <a:endParaRPr lang="nl-NL" b="1" dirty="0" smtClean="0"/>
          </a:p>
          <a:p>
            <a:pPr marL="0" indent="0">
              <a:buNone/>
            </a:pPr>
            <a:endParaRPr lang="nl-NL" b="1" dirty="0" smtClean="0"/>
          </a:p>
          <a:p>
            <a:pPr marL="0" indent="0">
              <a:buNone/>
            </a:pPr>
            <a:endParaRPr lang="nl-NL" b="1" dirty="0" smtClean="0"/>
          </a:p>
        </p:txBody>
      </p:sp>
    </p:spTree>
    <p:extLst>
      <p:ext uri="{BB962C8B-B14F-4D97-AF65-F5344CB8AC3E}">
        <p14:creationId xmlns:p14="http://schemas.microsoft.com/office/powerpoint/2010/main" val="131004740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86</TotalTime>
  <Words>409</Words>
  <Application>Microsoft Office PowerPoint</Application>
  <PresentationFormat>Breedbeeld</PresentationFormat>
  <Paragraphs>60</Paragraphs>
  <Slides>15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15</vt:i4>
      </vt:variant>
    </vt:vector>
  </HeadingPairs>
  <TitlesOfParts>
    <vt:vector size="19" baseType="lpstr">
      <vt:lpstr>Arial</vt:lpstr>
      <vt:lpstr>Trebuchet MS</vt:lpstr>
      <vt:lpstr>Wingdings 3</vt:lpstr>
      <vt:lpstr>Facet</vt:lpstr>
      <vt:lpstr>Exterieurverzorging hond: vachtverzorging</vt:lpstr>
      <vt:lpstr>Verzorging afhankelijk van vachttype</vt:lpstr>
      <vt:lpstr>Borstelen en kammen</vt:lpstr>
      <vt:lpstr>Wassen</vt:lpstr>
      <vt:lpstr>Knippen &amp; scheren</vt:lpstr>
      <vt:lpstr>Filmpjes over vachtverzorging algemeen</vt:lpstr>
      <vt:lpstr>De stokhaarvacht</vt:lpstr>
      <vt:lpstr>De langharige vacht</vt:lpstr>
      <vt:lpstr>De ruwharige vacht</vt:lpstr>
      <vt:lpstr>De kroesharige vacht</vt:lpstr>
      <vt:lpstr>De kortharige vacht</vt:lpstr>
      <vt:lpstr>De viltharige vacht</vt:lpstr>
      <vt:lpstr>Opdracht vachtverzorging</vt:lpstr>
      <vt:lpstr>Afbeeldingen van honden voor de opdracht</vt:lpstr>
      <vt:lpstr>En nu de praktijk!</vt:lpstr>
    </vt:vector>
  </TitlesOfParts>
  <Company>Onderwijsgroep Noord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Exterieurverzorging hond: huid &amp; haar</dc:title>
  <dc:creator>Sophie Witschge</dc:creator>
  <cp:lastModifiedBy>Sophie Witschge</cp:lastModifiedBy>
  <cp:revision>15</cp:revision>
  <dcterms:created xsi:type="dcterms:W3CDTF">2018-12-05T18:24:03Z</dcterms:created>
  <dcterms:modified xsi:type="dcterms:W3CDTF">2018-12-10T09:01:38Z</dcterms:modified>
</cp:coreProperties>
</file>